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8712968" cy="599728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ОСТАНОВКА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НА УЛИЦЕ СИБИРСКАЯ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ПГТ. МЕЖДУРЕЧЕНСКИЙ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8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7852643" cy="64738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yCollages (1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352928" cy="64087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7</Words>
  <Application>Microsoft Office PowerPoint</Application>
  <PresentationFormat>Экран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Эркер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022219</dc:creator>
  <cp:lastModifiedBy>022219</cp:lastModifiedBy>
  <cp:revision>10</cp:revision>
  <dcterms:created xsi:type="dcterms:W3CDTF">2019-09-24T04:56:25Z</dcterms:created>
  <dcterms:modified xsi:type="dcterms:W3CDTF">2019-09-24T06:32:42Z</dcterms:modified>
</cp:coreProperties>
</file>