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ТРОПА ЗДОРОВЬЯ</a:t>
            </a:r>
            <a:endParaRPr lang="ru-RU" sz="60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Gungsuh" panose="02030600000101010101" pitchFamily="18" charset="-127"/>
                <a:ea typeface="Gungsuh" panose="02030600000101010101" pitchFamily="18" charset="-127"/>
              </a:rPr>
              <a:t>Обустройство горки для катания на лыжах и санках в зимний период с освещением светодиодными светильниками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2675"/>
            <a:ext cx="3601330" cy="2482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18166"/>
            <a:ext cx="7211040" cy="4211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266824" cy="28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СПАСИБО ЗА ВНИМАНИЕ!</a:t>
            </a:r>
            <a:endParaRPr lang="ru-RU" sz="40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2800" dirty="0" smtClean="0"/>
              <a:t>Катание </a:t>
            </a:r>
            <a:r>
              <a:rPr lang="ru-RU" sz="2800" dirty="0"/>
              <a:t>зимой с горок - популярнейшее </a:t>
            </a:r>
            <a:r>
              <a:rPr lang="ru-RU" sz="2800" dirty="0" smtClean="0"/>
              <a:t>  зимнее </a:t>
            </a:r>
            <a:r>
              <a:rPr lang="ru-RU" sz="2800" dirty="0"/>
              <a:t>развлечение.  Сколько радости, веселья и удовольствия доставляют катание на лыжах, санках, спуски с ледяных горок не только детям, но и взрослым. Данный вид развлечений в последние годы приобрел необычайную популярность в связи с появлением разнообразного инвентаря для спуска. Кроме того регулярное пребывание на свежем воздухе имеет огромное значение для развития и закаливания </a:t>
            </a:r>
            <a:r>
              <a:rPr lang="ru-RU" sz="2800" dirty="0" smtClean="0"/>
              <a:t>организма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869159"/>
            <a:ext cx="3394720" cy="18584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32656"/>
            <a:ext cx="807524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/>
              <a:t>на обустройство </a:t>
            </a:r>
            <a:r>
              <a:rPr lang="ru-RU" dirty="0"/>
              <a:t>горки для катания на лыжах и санках в зимний период с освещением светодиодными </a:t>
            </a:r>
            <a:r>
              <a:rPr lang="ru-RU" dirty="0" smtClean="0"/>
              <a:t>светильниками.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b="1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Создание </a:t>
            </a:r>
            <a:r>
              <a:rPr lang="ru-RU" dirty="0"/>
              <a:t>условий развития массового отдыха и развития спорта в </a:t>
            </a:r>
            <a:r>
              <a:rPr lang="ru-RU" dirty="0" smtClean="0"/>
              <a:t>городском поселении </a:t>
            </a:r>
            <a:r>
              <a:rPr lang="ru-RU" dirty="0"/>
              <a:t>Мортка.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04664"/>
            <a:ext cx="7776864" cy="575009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Смета проекта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91" y="1413453"/>
            <a:ext cx="5941217" cy="40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60648"/>
            <a:ext cx="8219256" cy="58221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реализации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97572"/>
            <a:ext cx="3813887" cy="5085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56270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83671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60648"/>
            <a:ext cx="8147248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4415"/>
            <a:ext cx="3011760" cy="2258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664296" cy="1998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7111"/>
            <a:ext cx="3491880" cy="26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83" y="777288"/>
            <a:ext cx="3012392" cy="2259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15" y="2769504"/>
            <a:ext cx="3131840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81" y="3023722"/>
            <a:ext cx="2436779" cy="1827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6" y="4693755"/>
            <a:ext cx="2751829" cy="2063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50" y="4736503"/>
            <a:ext cx="2993395" cy="1995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34" y="4764024"/>
            <a:ext cx="314096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8219256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реализации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104456" cy="3078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052736"/>
            <a:ext cx="4427984" cy="3320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92926"/>
            <a:ext cx="4382144" cy="32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717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12" y="1124744"/>
            <a:ext cx="2517744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74" y="2564904"/>
            <a:ext cx="297033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Y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завитушками и снежинками</Template>
  <TotalTime>131</TotalTime>
  <Words>102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Gungsuh</vt:lpstr>
      <vt:lpstr>Arial</vt:lpstr>
      <vt:lpstr>Calibri</vt:lpstr>
      <vt:lpstr>Cambria</vt:lpstr>
      <vt:lpstr>1_NY_2010_3011</vt:lpstr>
      <vt:lpstr>ТРОПА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user</dc:creator>
  <cp:keywords/>
  <dc:description>Корпорация Майкрософт
Шаблон оформления</dc:description>
  <cp:lastModifiedBy>user</cp:lastModifiedBy>
  <cp:revision>15</cp:revision>
  <dcterms:created xsi:type="dcterms:W3CDTF">2020-01-24T04:28:42Z</dcterms:created>
  <dcterms:modified xsi:type="dcterms:W3CDTF">2020-01-24T06:46:33Z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